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0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8/6/14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8/6/14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400"/>
            <a:ext cx="81534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947"/>
          <a:stretch/>
        </p:blipFill>
        <p:spPr>
          <a:xfrm rot="10800000">
            <a:off x="1002540" y="0"/>
            <a:ext cx="4093704" cy="6858000"/>
          </a:xfrm>
        </p:spPr>
      </p:pic>
      <p:pic>
        <p:nvPicPr>
          <p:cNvPr id="5" name="Picture 4" descr="Scan 1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/>
          <a:stretch/>
        </p:blipFill>
        <p:spPr>
          <a:xfrm>
            <a:off x="5096244" y="0"/>
            <a:ext cx="40477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57708" y="3416408"/>
            <a:ext cx="3675980" cy="1563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winter. The snow covers the tiny seed and four big seeds. </a:t>
            </a:r>
            <a:r>
              <a:rPr lang="en-US" dirty="0"/>
              <a:t> </a:t>
            </a:r>
            <a:r>
              <a:rPr lang="en-US" dirty="0" smtClean="0"/>
              <a:t>A mouse eats another big seed.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026400" y="5326537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8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4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r="10503"/>
          <a:stretch/>
        </p:blipFill>
        <p:spPr>
          <a:xfrm rot="10800000">
            <a:off x="952412" y="0"/>
            <a:ext cx="4210670" cy="6858000"/>
          </a:xfrm>
        </p:spPr>
      </p:pic>
      <p:pic>
        <p:nvPicPr>
          <p:cNvPr id="5" name="Picture 4" descr="Scan 15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/>
          <a:stretch/>
        </p:blipFill>
        <p:spPr>
          <a:xfrm>
            <a:off x="5163082" y="0"/>
            <a:ext cx="398091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2411" y="274638"/>
            <a:ext cx="4210671" cy="33183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spring. It is sunny and rainy outside. The air is so fresh. The seeds begin to grow roots, stems, and leaves. The are plants. </a:t>
            </a:r>
          </a:p>
          <a:p>
            <a:pPr algn="ctr"/>
            <a:r>
              <a:rPr lang="en-US" dirty="0" smtClean="0"/>
              <a:t>A big fat weed grows faster than one  plant. It takes all the sunlight and rain away from the plant. The plant cannot live without  sunlight and rain. It dies.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773334" y="5147734"/>
            <a:ext cx="592666" cy="1574800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5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6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r="2398" b="8907"/>
          <a:stretch/>
        </p:blipFill>
        <p:spPr>
          <a:xfrm rot="10800000">
            <a:off x="1052666" y="-1"/>
            <a:ext cx="4594976" cy="6857995"/>
          </a:xfrm>
        </p:spPr>
      </p:pic>
      <p:pic>
        <p:nvPicPr>
          <p:cNvPr id="5" name="Picture 4" descr="Scan 17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/>
          <a:stretch/>
        </p:blipFill>
        <p:spPr>
          <a:xfrm>
            <a:off x="5647642" y="0"/>
            <a:ext cx="349635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5608" y="0"/>
            <a:ext cx="3844436" cy="1563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child steps on another plant and breaks it. The plant dies.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721600" y="4064000"/>
            <a:ext cx="1212088" cy="2082800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7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an 1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r="5099"/>
          <a:stretch/>
        </p:blipFill>
        <p:spPr>
          <a:xfrm rot="10800000">
            <a:off x="952413" y="0"/>
            <a:ext cx="4444594" cy="6858000"/>
          </a:xfrm>
        </p:spPr>
      </p:pic>
      <p:pic>
        <p:nvPicPr>
          <p:cNvPr id="7" name="Picture 6" descr="Scan 19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4005"/>
          <a:stretch/>
        </p:blipFill>
        <p:spPr>
          <a:xfrm>
            <a:off x="5397007" y="0"/>
            <a:ext cx="374699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03047" y="274638"/>
            <a:ext cx="4043579" cy="995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tiny plant doesn’t have a flower yet.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68020" y="274638"/>
            <a:ext cx="3465668" cy="995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other one became a flower. A boy picks it up.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032001" y="4073470"/>
            <a:ext cx="1642532" cy="2276530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0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r="4199"/>
          <a:stretch/>
        </p:blipFill>
        <p:spPr>
          <a:xfrm rot="10800000">
            <a:off x="969123" y="0"/>
            <a:ext cx="4193958" cy="6858000"/>
          </a:xfrm>
        </p:spPr>
      </p:pic>
      <p:pic>
        <p:nvPicPr>
          <p:cNvPr id="5" name="Picture 4" descr="Scan 2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4338"/>
          <a:stretch/>
        </p:blipFill>
        <p:spPr>
          <a:xfrm>
            <a:off x="5012701" y="0"/>
            <a:ext cx="41312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57708" y="274638"/>
            <a:ext cx="3675980" cy="5609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 gives the flower to his friend.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14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r="4648"/>
          <a:stretch/>
        </p:blipFill>
        <p:spPr>
          <a:xfrm rot="10800000">
            <a:off x="985829" y="0"/>
            <a:ext cx="3876490" cy="6858000"/>
          </a:xfrm>
        </p:spPr>
      </p:pic>
      <p:pic>
        <p:nvPicPr>
          <p:cNvPr id="5" name="Picture 4" descr="Scan 2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/>
          <a:stretch/>
        </p:blipFill>
        <p:spPr>
          <a:xfrm>
            <a:off x="4862319" y="0"/>
            <a:ext cx="423703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375218" cy="20816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summer. The tiny seed became a beautiful flower. Everyone comes to look at it.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689599" y="67706"/>
            <a:ext cx="2726267" cy="6146827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4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r="-305"/>
          <a:stretch/>
        </p:blipFill>
        <p:spPr>
          <a:xfrm rot="10800000">
            <a:off x="952412" y="0"/>
            <a:ext cx="4394467" cy="6858000"/>
          </a:xfrm>
        </p:spPr>
      </p:pic>
      <p:pic>
        <p:nvPicPr>
          <p:cNvPr id="5" name="Picture 4" descr="Scan 25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/>
          <a:stretch/>
        </p:blipFill>
        <p:spPr>
          <a:xfrm>
            <a:off x="5196498" y="0"/>
            <a:ext cx="39475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675980" cy="6277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Birds and butterflies love the flower.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5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6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5099"/>
          <a:stretch/>
        </p:blipFill>
        <p:spPr>
          <a:xfrm rot="10800000">
            <a:off x="952413" y="-3"/>
            <a:ext cx="4411176" cy="6584349"/>
          </a:xfrm>
        </p:spPr>
      </p:pic>
      <p:pic>
        <p:nvPicPr>
          <p:cNvPr id="5" name="Picture 4" descr="Scan 27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/>
          <a:stretch/>
        </p:blipFill>
        <p:spPr>
          <a:xfrm>
            <a:off x="5363589" y="0"/>
            <a:ext cx="37804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4097" y="274637"/>
            <a:ext cx="3475472" cy="15134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Autumn again. The wind is strong. The flower looses its petals and leaves.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6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3749"/>
          <a:stretch/>
        </p:blipFill>
        <p:spPr>
          <a:xfrm rot="10800000">
            <a:off x="952408" y="-3"/>
            <a:ext cx="3553538" cy="6858002"/>
          </a:xfrm>
        </p:spPr>
      </p:pic>
      <p:pic>
        <p:nvPicPr>
          <p:cNvPr id="5" name="Picture 4" descr="Scan 29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/>
          <a:stretch/>
        </p:blipFill>
        <p:spPr>
          <a:xfrm>
            <a:off x="4505947" y="0"/>
            <a:ext cx="463805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074456" cy="1413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winds picks up the seeds from the flower. One day the seeds will become flowers.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8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- Teach Content Vocabulary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095" t="9928" r="8169" b="6830"/>
          <a:stretch/>
        </p:blipFill>
        <p:spPr>
          <a:xfrm>
            <a:off x="6466383" y="1447799"/>
            <a:ext cx="1854700" cy="4986145"/>
          </a:xfrm>
        </p:spPr>
      </p:pic>
      <p:sp>
        <p:nvSpPr>
          <p:cNvPr id="5" name="TextBox 4"/>
          <p:cNvSpPr txBox="1"/>
          <p:nvPr/>
        </p:nvSpPr>
        <p:spPr>
          <a:xfrm>
            <a:off x="5098042" y="1687866"/>
            <a:ext cx="11177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Petal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51983" y="2174050"/>
            <a:ext cx="1148326" cy="2992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606" y="3895786"/>
            <a:ext cx="11177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Stem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539189" y="2878378"/>
            <a:ext cx="11177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Leaf</a:t>
            </a:r>
            <a:endParaRPr lang="en-US" sz="3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551983" y="3230742"/>
            <a:ext cx="1148326" cy="2992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51983" y="4330932"/>
            <a:ext cx="1716432" cy="2992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44632" r="88640"/>
          <a:stretch/>
        </p:blipFill>
        <p:spPr>
          <a:xfrm>
            <a:off x="1274015" y="2249426"/>
            <a:ext cx="680938" cy="1202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70980" t="57677" r="12295" b="-3163"/>
          <a:stretch/>
        </p:blipFill>
        <p:spPr>
          <a:xfrm>
            <a:off x="1604064" y="4011966"/>
            <a:ext cx="2272424" cy="2490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44632" r="92310"/>
          <a:stretch/>
        </p:blipFill>
        <p:spPr>
          <a:xfrm>
            <a:off x="2814223" y="2006832"/>
            <a:ext cx="1262773" cy="2324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6852" y="5449831"/>
            <a:ext cx="11177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Root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629148" y="1868943"/>
            <a:ext cx="15815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Big Seed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751906" y="1576555"/>
            <a:ext cx="19942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Tiny Seed</a:t>
            </a:r>
            <a:endParaRPr lang="en-US" sz="32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943859" y="5722502"/>
            <a:ext cx="802993" cy="143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91419" y="2489246"/>
            <a:ext cx="326603" cy="2992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604064" y="2154460"/>
            <a:ext cx="0" cy="3188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23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8361" b="-38361"/>
          <a:stretch>
            <a:fillRect/>
          </a:stretch>
        </p:blipFill>
        <p:spPr>
          <a:xfrm>
            <a:off x="1235100" y="1891394"/>
            <a:ext cx="7498080" cy="4800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1" y="0"/>
            <a:ext cx="2717800" cy="2556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5007"/>
          <a:stretch/>
        </p:blipFill>
        <p:spPr>
          <a:xfrm>
            <a:off x="931332" y="5198533"/>
            <a:ext cx="8212667" cy="1659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8267" y="1417638"/>
            <a:ext cx="7829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520107" y="2556933"/>
            <a:ext cx="8088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AIR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721600" y="2294561"/>
            <a:ext cx="7829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23067" y="5871105"/>
            <a:ext cx="778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Soil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99" y="129164"/>
            <a:ext cx="4394200" cy="281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00800" y="2412424"/>
            <a:ext cx="902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264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6450"/>
          <a:stretch/>
        </p:blipFill>
        <p:spPr>
          <a:xfrm rot="10800000">
            <a:off x="969118" y="0"/>
            <a:ext cx="4110418" cy="6858000"/>
          </a:xfrm>
        </p:spPr>
      </p:pic>
      <p:pic>
        <p:nvPicPr>
          <p:cNvPr id="5" name="Picture 4" descr="Scan 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/>
          <a:stretch/>
        </p:blipFill>
        <p:spPr>
          <a:xfrm>
            <a:off x="5079536" y="0"/>
            <a:ext cx="406446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675980" cy="1563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autumn. The wind blows one tiny seed and 9 big seeds up in the air.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29467" y="1821337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7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2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r="3297"/>
          <a:stretch/>
        </p:blipFill>
        <p:spPr>
          <a:xfrm rot="10800000">
            <a:off x="1002540" y="0"/>
            <a:ext cx="3787460" cy="6858000"/>
          </a:xfrm>
        </p:spPr>
      </p:pic>
      <p:pic>
        <p:nvPicPr>
          <p:cNvPr id="5" name="Picture 4" descr="Scan 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/>
          <a:stretch/>
        </p:blipFill>
        <p:spPr>
          <a:xfrm>
            <a:off x="4790000" y="0"/>
            <a:ext cx="435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4020" y="274638"/>
            <a:ext cx="3330574" cy="12889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big seed flies too high. </a:t>
            </a:r>
            <a:r>
              <a:rPr lang="en-US" dirty="0" smtClean="0"/>
              <a:t>The sun burns it up.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435608" y="5732937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1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an 5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2397"/>
          <a:stretch/>
        </p:blipFill>
        <p:spPr>
          <a:xfrm>
            <a:off x="5579440" y="-1"/>
            <a:ext cx="3564560" cy="6858001"/>
          </a:xfrm>
        </p:spPr>
      </p:pic>
      <p:pic>
        <p:nvPicPr>
          <p:cNvPr id="4" name="Picture 3" descr="Scan 4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r="6356"/>
          <a:stretch/>
        </p:blipFill>
        <p:spPr>
          <a:xfrm rot="10800000">
            <a:off x="984465" y="0"/>
            <a:ext cx="459497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675980" cy="1563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big seed lands on an icy mountain. It is too cold. The seed cannot grow in the ice.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674534" y="2447870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4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an 7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1046"/>
          <a:stretch/>
        </p:blipFill>
        <p:spPr>
          <a:xfrm>
            <a:off x="4695229" y="0"/>
            <a:ext cx="4448772" cy="6858000"/>
          </a:xfrm>
        </p:spPr>
      </p:pic>
      <p:pic>
        <p:nvPicPr>
          <p:cNvPr id="4" name="Picture 3" descr="Scan 6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4912"/>
          <a:stretch/>
        </p:blipFill>
        <p:spPr>
          <a:xfrm rot="10800000">
            <a:off x="885575" y="0"/>
            <a:ext cx="380965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9155" y="274638"/>
            <a:ext cx="3859779" cy="1563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big seed falls into the ocean. </a:t>
            </a:r>
            <a:r>
              <a:rPr lang="en-US" dirty="0" smtClean="0"/>
              <a:t>The ocean</a:t>
            </a:r>
            <a:r>
              <a:rPr lang="en-US" dirty="0" smtClean="0"/>
              <a:t> is too wet. The seed cannot grow </a:t>
            </a:r>
            <a:r>
              <a:rPr lang="en-US" dirty="0" smtClean="0"/>
              <a:t>only in the water.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22133" y="3023603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4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8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496"/>
          <a:stretch/>
        </p:blipFill>
        <p:spPr>
          <a:xfrm rot="10800000">
            <a:off x="1002539" y="0"/>
            <a:ext cx="4227378" cy="6858000"/>
          </a:xfrm>
        </p:spPr>
      </p:pic>
      <p:pic>
        <p:nvPicPr>
          <p:cNvPr id="5" name="Picture 4" descr="Scan 9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/>
          <a:stretch/>
        </p:blipFill>
        <p:spPr>
          <a:xfrm>
            <a:off x="5229917" y="0"/>
            <a:ext cx="391408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675980" cy="1697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Another big seed falls onto the desert. </a:t>
            </a:r>
            <a:r>
              <a:rPr lang="en-US" dirty="0" smtClean="0"/>
              <a:t>The desert</a:t>
            </a:r>
            <a:r>
              <a:rPr lang="en-US" dirty="0" smtClean="0"/>
              <a:t> is too dry. The seed cannot grow.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569201" y="2701870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 10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1496"/>
          <a:stretch/>
        </p:blipFill>
        <p:spPr>
          <a:xfrm rot="10800000">
            <a:off x="1019248" y="0"/>
            <a:ext cx="4060287" cy="6858000"/>
          </a:xfrm>
        </p:spPr>
      </p:pic>
      <p:pic>
        <p:nvPicPr>
          <p:cNvPr id="5" name="Picture 4" descr="Scan 1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/>
          <a:stretch/>
        </p:blipFill>
        <p:spPr>
          <a:xfrm>
            <a:off x="5079536" y="0"/>
            <a:ext cx="40644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3048" y="274638"/>
            <a:ext cx="3675980" cy="962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wind stops. The seeds fall onto the ground. A bird eats one big seed.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409267" y="5319074"/>
            <a:ext cx="592666" cy="413863"/>
          </a:xfrm>
          <a:prstGeom prst="ellipse">
            <a:avLst/>
          </a:prstGeom>
          <a:solidFill>
            <a:schemeClr val="lt1">
              <a:alpha val="2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62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261</TotalTime>
  <Words>327</Words>
  <Application>Microsoft Macintosh PowerPoint</Application>
  <PresentationFormat>On-screen Show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Solstice</vt:lpstr>
      <vt:lpstr>PowerPoint Presentation</vt:lpstr>
      <vt:lpstr>Pre - Teach Content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syla</dc:creator>
  <cp:lastModifiedBy>syla</cp:lastModifiedBy>
  <cp:revision>7</cp:revision>
  <dcterms:created xsi:type="dcterms:W3CDTF">2014-08-06T18:37:35Z</dcterms:created>
  <dcterms:modified xsi:type="dcterms:W3CDTF">2014-08-06T22:59:07Z</dcterms:modified>
</cp:coreProperties>
</file>